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A92C6-1B70-255D-D730-754D7C284C28}" v="157" dt="2023-03-01T21:44:16.556"/>
    <p1510:client id="{BAC6EE8A-8969-4D13-8FE2-53C9C986C05D}" v="27" dt="2023-03-01T20:50:31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0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9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1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8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1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2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3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8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3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5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2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485" y="1471280"/>
            <a:ext cx="7772400" cy="23876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Calibri Light"/>
              </a:rPr>
              <a:t>Portraits of a Life</a:t>
            </a:r>
            <a:endParaRPr lang="en-US" b="1">
              <a:solidFill>
                <a:schemeClr val="accent2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057" y="4325351"/>
            <a:ext cx="6858000" cy="1324403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>
                <a:cs typeface="Calibri"/>
              </a:rPr>
              <a:t>Teresa Davidson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286C5A8F-4A05-22DC-B164-20CDEAEC08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6347" r="6347"/>
          <a:stretch/>
        </p:blipFill>
        <p:spPr>
          <a:xfrm>
            <a:off x="166676" y="90964"/>
            <a:ext cx="4300538" cy="296465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B183E-7ACD-DAED-E623-AAC503540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726" y="3488398"/>
            <a:ext cx="4907194" cy="285869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 short version of my story using pictures. </a:t>
            </a:r>
            <a:br>
              <a:rPr lang="en-US" sz="2000" b="1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</a:b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Here's me at 21.  An extreme extrovert so full of too much to say!</a:t>
            </a:r>
            <a:endParaRPr lang="en-US" sz="2000" b="1" i="1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6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outdoor, window&#10;&#10;Description automatically generated">
            <a:extLst>
              <a:ext uri="{FF2B5EF4-FFF2-40B4-BE49-F238E27FC236}">
                <a16:creationId xmlns:a16="http://schemas.microsoft.com/office/drawing/2014/main" id="{89BA18DA-D431-E428-1B93-13F12C7795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909" r="15042" b="-2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20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B6FC0-5957-045E-D5F5-981A581FD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032" y="810170"/>
            <a:ext cx="2866641" cy="45989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i="1" dirty="0">
                <a:solidFill>
                  <a:srgbClr val="002060"/>
                </a:solidFill>
              </a:rPr>
              <a:t>Always strong-willed, there were many incredible twists and turns.  </a:t>
            </a:r>
            <a:endParaRPr lang="en-US" sz="1800" b="1" i="1" dirty="0">
              <a:solidFill>
                <a:srgbClr val="002060"/>
              </a:solidFill>
              <a:ea typeface="Calibri"/>
              <a:cs typeface="Calibri"/>
            </a:endParaRPr>
          </a:p>
          <a:p>
            <a:endParaRPr lang="en-US" sz="1700" b="1" i="1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sz="1800" b="1" i="1" dirty="0">
                <a:solidFill>
                  <a:srgbClr val="002060"/>
                </a:solidFill>
              </a:rPr>
              <a:t>With the good or the bad - I still strongly felt the world was full of possibilities - and life was mine.</a:t>
            </a:r>
            <a:endParaRPr lang="en-US" sz="1800" b="1" i="1" dirty="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4152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, graffiti, drawing&#10;&#10;Description automatically generated">
            <a:extLst>
              <a:ext uri="{FF2B5EF4-FFF2-40B4-BE49-F238E27FC236}">
                <a16:creationId xmlns:a16="http://schemas.microsoft.com/office/drawing/2014/main" id="{62FFBE96-1792-AB3E-25A5-10FFE6847B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47" r="1" b="1722"/>
          <a:stretch/>
        </p:blipFill>
        <p:spPr>
          <a:xfrm>
            <a:off x="3886578" y="10"/>
            <a:ext cx="5257422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860054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6912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BE1BF-BECE-595E-0A49-FC2524A31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546" y="1715743"/>
            <a:ext cx="3586843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i="1" dirty="0">
                <a:solidFill>
                  <a:srgbClr val="FFC000"/>
                </a:solidFill>
                <a:ea typeface="+mn-lt"/>
                <a:cs typeface="+mn-lt"/>
              </a:rPr>
              <a:t>Around summer of 2005, when I was in mid-40s, the Scary Monster of Neurological Lyme became like a Nightmare in a strange movie!</a:t>
            </a:r>
            <a:endParaRPr lang="en-US" sz="1800" b="1" i="1">
              <a:solidFill>
                <a:srgbClr val="FFC000"/>
              </a:solidFill>
              <a:ea typeface="Calibri"/>
              <a:cs typeface="Calibri"/>
            </a:endParaRPr>
          </a:p>
          <a:p>
            <a:endParaRPr lang="en-US" sz="1800" i="1" dirty="0">
              <a:solidFill>
                <a:srgbClr val="FFC000"/>
              </a:solidFill>
              <a:ea typeface="+mn-lt"/>
              <a:cs typeface="+mn-lt"/>
            </a:endParaRPr>
          </a:p>
          <a:p>
            <a:r>
              <a:rPr lang="en-US" sz="1800" i="1" dirty="0">
                <a:solidFill>
                  <a:srgbClr val="FFC000"/>
                </a:solidFill>
                <a:ea typeface="+mn-lt"/>
                <a:cs typeface="+mn-lt"/>
              </a:rPr>
              <a:t>            </a:t>
            </a:r>
            <a:r>
              <a:rPr lang="en-US" sz="1800" b="1" i="1" dirty="0">
                <a:solidFill>
                  <a:srgbClr val="FFC000"/>
                </a:solidFill>
                <a:ea typeface="+mn-lt"/>
                <a:cs typeface="+mn-lt"/>
              </a:rPr>
              <a:t>I began using my Art as a way to express myself.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i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831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77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1"/>
          <a:stretch/>
        </p:blipFill>
        <p:spPr>
          <a:xfrm>
            <a:off x="229" y="-5229"/>
            <a:ext cx="9143543" cy="6863229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A628004-E760-5472-1DB2-CE9A6ECD24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</a:blip>
          <a:srcRect b="24725"/>
          <a:stretch/>
        </p:blipFill>
        <p:spPr>
          <a:xfrm>
            <a:off x="20" y="-5228"/>
            <a:ext cx="6427930" cy="686323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32977-312F-CF58-76A7-E5D96B42A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9426" y="1247276"/>
            <a:ext cx="2534345" cy="34547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i="1" dirty="0">
                <a:ea typeface="+mn-lt"/>
                <a:cs typeface="+mn-lt"/>
              </a:rPr>
              <a:t>Communicating with </a:t>
            </a:r>
            <a:br>
              <a:rPr lang="en-US" sz="1800" b="1" i="1" dirty="0">
                <a:ea typeface="+mn-lt"/>
                <a:cs typeface="+mn-lt"/>
              </a:rPr>
            </a:br>
            <a:r>
              <a:rPr lang="en-US" sz="1800" b="1" i="1" dirty="0">
                <a:ea typeface="+mn-lt"/>
                <a:cs typeface="+mn-lt"/>
              </a:rPr>
              <a:t>others began to feel like</a:t>
            </a:r>
            <a:br>
              <a:rPr lang="en-US" sz="1800" b="1" i="1" dirty="0">
                <a:ea typeface="+mn-lt"/>
                <a:cs typeface="+mn-lt"/>
              </a:rPr>
            </a:br>
            <a:endParaRPr lang="en-US" sz="1800" b="1" i="1" dirty="0">
              <a:ea typeface="+mn-lt"/>
              <a:cs typeface="+mn-lt"/>
            </a:endParaRPr>
          </a:p>
          <a:p>
            <a:r>
              <a:rPr lang="en-US" sz="1800" b="1" i="1" dirty="0">
                <a:ea typeface="+mn-lt"/>
                <a:cs typeface="+mn-lt"/>
              </a:rPr>
              <a:t> a door that no longer opened</a:t>
            </a:r>
            <a:br>
              <a:rPr lang="en-US" sz="1800" b="1" i="1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r>
              <a:rPr lang="en-US" sz="1800" b="1" i="1" dirty="0">
                <a:ea typeface="+mn-lt"/>
                <a:cs typeface="+mn-lt"/>
              </a:rPr>
              <a:t>-something inside me was “off the mark”.</a:t>
            </a:r>
            <a:endParaRPr lang="en-US" dirty="0">
              <a:ea typeface="Calibri"/>
              <a:cs typeface="Calibri"/>
            </a:endParaRPr>
          </a:p>
          <a:p>
            <a:endParaRPr lang="en-US" sz="1800" b="1" i="1" dirty="0">
              <a:ea typeface="+mn-lt"/>
              <a:cs typeface="+mn-lt"/>
            </a:endParaRPr>
          </a:p>
          <a:p>
            <a:r>
              <a:rPr lang="en-US" sz="1800" b="1" i="1" dirty="0">
                <a:ea typeface="+mn-lt"/>
                <a:cs typeface="+mn-lt"/>
              </a:rPr>
              <a:t>       </a:t>
            </a:r>
            <a:r>
              <a:rPr lang="en-US" sz="2000" b="1" i="1" dirty="0">
                <a:ea typeface="+mn-lt"/>
                <a:cs typeface="+mn-lt"/>
              </a:rPr>
              <a:t> I was different.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66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8BB11-696C-E3B1-CA1F-989084299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071143"/>
            <a:ext cx="3464715" cy="5105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ea typeface="+mn-lt"/>
                <a:cs typeface="+mn-lt"/>
              </a:rPr>
              <a:t>The boots, wool cape and winter hat were given to me by a friend before she moved back to Serbia.</a:t>
            </a:r>
            <a:endParaRPr lang="en-US" sz="2000" b="1" i="1" dirty="0">
              <a:solidFill>
                <a:srgbClr val="C00000"/>
              </a:solidFill>
              <a:ea typeface="Calibri"/>
              <a:cs typeface="Calibri"/>
            </a:endParaRPr>
          </a:p>
          <a:p>
            <a:endParaRPr lang="en-US" sz="2000" b="1" i="1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b="1" i="1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sz="2000" b="1" i="1" dirty="0">
                <a:solidFill>
                  <a:srgbClr val="C00000"/>
                </a:solidFill>
                <a:ea typeface="+mn-lt"/>
                <a:cs typeface="+mn-lt"/>
              </a:rPr>
              <a:t>  In Eastern Cultures, Red stands for strength and courage. I needed to embrace the red inside myself.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ea typeface="Calibri"/>
              <a:cs typeface="Calibri"/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CCA6E283-357C-24F3-DD1A-3DAFC396EF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398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4696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9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15622"/>
            <a:ext cx="5534025" cy="6340936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5" descr="A picture containing colorful, painted&#10;&#10;Description automatically generated">
            <a:extLst>
              <a:ext uri="{FF2B5EF4-FFF2-40B4-BE49-F238E27FC236}">
                <a16:creationId xmlns:a16="http://schemas.microsoft.com/office/drawing/2014/main" id="{735B7EB1-D56D-E10B-7A07-2D9E91D2F2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</a:blip>
          <a:srcRect r="3" b="9381"/>
          <a:stretch/>
        </p:blipFill>
        <p:spPr>
          <a:xfrm>
            <a:off x="-1" y="672598"/>
            <a:ext cx="5381626" cy="6192886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D4A07-5B57-8EBD-FC80-6FCDD2529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3081" y="968542"/>
            <a:ext cx="2949178" cy="45840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i="1" dirty="0">
                <a:solidFill>
                  <a:srgbClr val="7030A0"/>
                </a:solidFill>
                <a:ea typeface="+mn-lt"/>
                <a:cs typeface="+mn-lt"/>
              </a:rPr>
              <a:t>While listening to a Creative Writing Club discussion, I drew this vibrant moon, full of red.</a:t>
            </a:r>
          </a:p>
          <a:p>
            <a:endParaRPr lang="en-US" sz="1800" b="1" i="1" dirty="0">
              <a:solidFill>
                <a:srgbClr val="7030A0"/>
              </a:solidFill>
              <a:ea typeface="+mn-lt"/>
              <a:cs typeface="+mn-lt"/>
            </a:endParaRPr>
          </a:p>
          <a:p>
            <a:r>
              <a:rPr lang="en-US" sz="1800" b="1" i="1" dirty="0">
                <a:solidFill>
                  <a:srgbClr val="7030A0"/>
                </a:solidFill>
                <a:ea typeface="+mn-lt"/>
                <a:cs typeface="+mn-lt"/>
              </a:rPr>
              <a:t>   The Chinese character for the Moon symbolizes Enlightenment.  I feel privileged in having the opportunity to listen to the ideas and thought-processing of this group.</a:t>
            </a:r>
          </a:p>
          <a:p>
            <a:endParaRPr lang="en-US" sz="1800" b="1" i="1" dirty="0">
              <a:solidFill>
                <a:srgbClr val="7030A0"/>
              </a:solidFill>
              <a:ea typeface="+mn-lt"/>
              <a:cs typeface="+mn-lt"/>
            </a:endParaRPr>
          </a:p>
          <a:p>
            <a:endParaRPr lang="en-US" sz="1800" b="1" i="1" dirty="0">
              <a:solidFill>
                <a:srgbClr val="7030A0"/>
              </a:solidFill>
              <a:ea typeface="+mn-lt"/>
              <a:cs typeface="+mn-lt"/>
            </a:endParaRPr>
          </a:p>
          <a:p>
            <a:r>
              <a:rPr lang="en-US" sz="1800" b="1" i="1" dirty="0">
                <a:solidFill>
                  <a:srgbClr val="7030A0"/>
                </a:solidFill>
                <a:ea typeface="+mn-lt"/>
                <a:cs typeface="+mn-lt"/>
              </a:rPr>
              <a:t>      Thank you to ALL!!!</a:t>
            </a:r>
          </a:p>
          <a:p>
            <a:endParaRPr lang="en-US" sz="1800" b="1" i="1" dirty="0">
              <a:solidFill>
                <a:srgbClr val="7030A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289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234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Portraits of a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Kain</dc:creator>
  <cp:lastModifiedBy>James Kain</cp:lastModifiedBy>
  <cp:revision>161</cp:revision>
  <dcterms:created xsi:type="dcterms:W3CDTF">2023-03-01T20:27:02Z</dcterms:created>
  <dcterms:modified xsi:type="dcterms:W3CDTF">2023-03-10T18:43:21Z</dcterms:modified>
</cp:coreProperties>
</file>